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85" r:id="rId4"/>
    <p:sldId id="287" r:id="rId5"/>
    <p:sldId id="289" r:id="rId6"/>
    <p:sldId id="283" r:id="rId7"/>
    <p:sldId id="294" r:id="rId8"/>
    <p:sldId id="284" r:id="rId9"/>
    <p:sldId id="282" r:id="rId10"/>
    <p:sldId id="277" r:id="rId11"/>
    <p:sldId id="288" r:id="rId12"/>
    <p:sldId id="292" r:id="rId13"/>
    <p:sldId id="280" r:id="rId14"/>
    <p:sldId id="261" r:id="rId15"/>
    <p:sldId id="291" r:id="rId16"/>
    <p:sldId id="290" r:id="rId17"/>
    <p:sldId id="279" r:id="rId18"/>
    <p:sldId id="259" r:id="rId19"/>
    <p:sldId id="278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07" autoAdjust="0"/>
  </p:normalViewPr>
  <p:slideViewPr>
    <p:cSldViewPr snapToGrid="0">
      <p:cViewPr varScale="1">
        <p:scale>
          <a:sx n="67" d="100"/>
          <a:sy n="67" d="100"/>
        </p:scale>
        <p:origin x="620" y="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392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19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9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8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638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579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6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07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338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0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0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02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387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95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1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71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430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597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99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9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9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599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"/>
          <p:cNvSpPr>
            <a:spLocks noGrp="1"/>
          </p:cNvSpPr>
          <p:nvPr>
            <p:ph type="sldNum" sz="quarter" idx="10"/>
          </p:nvPr>
        </p:nvSpPr>
        <p:spPr>
          <a:xfrm>
            <a:off x="5875867" y="6486525"/>
            <a:ext cx="850900" cy="312738"/>
          </a:xfrm>
        </p:spPr>
        <p:txBody>
          <a:bodyPr/>
          <a:lstStyle>
            <a:lvl1pPr algn="l">
              <a:defRPr sz="16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A70B02-C32D-4813-A2E2-AAD829C0F932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1977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5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28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17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08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80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778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94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9F46A-7D1A-482B-9E28-DE8694A1CB78}" type="datetimeFigureOut">
              <a:rPr lang="en-IN" smtClean="0"/>
              <a:pPr/>
              <a:t>03-02-2020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5CE99-2689-42D2-9B8B-818800638A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86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41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41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41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94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584776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WOMEN’S TEAM 2019 -2020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42576" y="604971"/>
            <a:ext cx="261642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VOLLEYBALL –WINNER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53696" y="33439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54432" y="584890"/>
            <a:ext cx="246174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>
              <a:buClr>
                <a:srgbClr val="000099"/>
              </a:buClr>
              <a:defRPr/>
            </a:pPr>
            <a:r>
              <a:rPr lang="en-US" b="1" dirty="0">
                <a:solidFill>
                  <a:schemeClr val="bg1"/>
                </a:solidFill>
              </a:rPr>
              <a:t>TABLE TENNIS–WINNER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5368" y="569278"/>
            <a:ext cx="279828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altLang="en-US" b="1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BASKETBALL-WINNER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26382" y="3617688"/>
            <a:ext cx="298504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BALLBADMINTON - WINNER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30727" y="3663761"/>
            <a:ext cx="296900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buClr>
                <a:srgbClr val="000099"/>
              </a:buClr>
              <a:defRPr/>
            </a:pPr>
            <a:r>
              <a:rPr lang="en-US" b="1" dirty="0">
                <a:solidFill>
                  <a:schemeClr val="bg1"/>
                </a:solidFill>
              </a:rPr>
              <a:t>BADMINTON – THIRDPLACE</a:t>
            </a:r>
            <a:endParaRPr kumimoji="0" lang="it-IT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8659-91CE-4A1E-AC6E-4E664105A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1" y="974304"/>
            <a:ext cx="4321099" cy="2632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F9C79-935F-426A-80E7-9D121D1F3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80" y="1011069"/>
            <a:ext cx="3759200" cy="25756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D7A2A-95E2-4D8A-BDF6-C64E9F3CC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767" y="4090055"/>
            <a:ext cx="4321099" cy="2778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C9943-C5FF-4488-A2D8-85F19D989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800" y="1014894"/>
            <a:ext cx="3759200" cy="2555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AAFFCA-955F-44E5-AE36-378D60878E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44" y="4079302"/>
            <a:ext cx="4215978" cy="2778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15939169"/>
      </p:ext>
    </p:extLst>
  </p:cSld>
  <p:clrMapOvr>
    <a:masterClrMapping/>
  </p:clrMapOvr>
  <p:transition spd="med">
    <p:wheel spokes="8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55187-5513-4E2E-827D-1CD9F6B7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B5085-CE1E-4776-8463-5744EFD2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6" name="Content Placeholder 5" descr="20171007_164350">
            <a:extLst>
              <a:ext uri="{FF2B5EF4-FFF2-40B4-BE49-F238E27FC236}">
                <a16:creationId xmlns:a16="http://schemas.microsoft.com/office/drawing/2014/main" id="{68437CA9-CF0F-4D60-BF0E-CC8717AB24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0880"/>
            <a:ext cx="12192000" cy="6167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A86A444-3401-4A03-8C16-0DDE3DEB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5914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6A32F-9298-4E50-B43B-7278F95ED101}"/>
              </a:ext>
            </a:extLst>
          </p:cNvPr>
          <p:cNvSpPr txBox="1"/>
          <p:nvPr/>
        </p:nvSpPr>
        <p:spPr>
          <a:xfrm>
            <a:off x="-1" y="-20320"/>
            <a:ext cx="12192001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ANNA UNIVERSITY ZONE-1WOMEN’S ATHLETICS MEET OVERALL CHAMPIONS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WINNER 2017-2018</a:t>
            </a:r>
          </a:p>
        </p:txBody>
      </p:sp>
    </p:spTree>
    <p:extLst>
      <p:ext uri="{BB962C8B-B14F-4D97-AF65-F5344CB8AC3E}">
        <p14:creationId xmlns:p14="http://schemas.microsoft.com/office/powerpoint/2010/main" val="2331381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72ECD7-7E7C-4478-9786-1E141D465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38578"/>
            <a:ext cx="10972800" cy="56829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CBF34-0384-49F5-A795-2B4A9399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0740A-1EB7-4A40-AFF7-9D2BA06C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C789A05-B119-4D78-B67C-E0E264B0F6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ANNA UNIVERSITY ZONE-1 ATHLETICS OVERALL CHAMPIONS 2016-2017</a:t>
            </a:r>
          </a:p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WOMEN’S – RUNNER UP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0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8DB4F6-3A95-4F3A-B30A-0A0C4440B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A70B02-C32D-4813-A2E2-AAD829C0F93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5B4DED-0026-4F00-8D7F-FF7A43CBABD0}"/>
              </a:ext>
            </a:extLst>
          </p:cNvPr>
          <p:cNvSpPr/>
          <p:nvPr/>
        </p:nvSpPr>
        <p:spPr>
          <a:xfrm>
            <a:off x="0" y="0"/>
            <a:ext cx="12192000" cy="584776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THE SPORTS AND GAMES – 2016 -2017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B7A4220F-510F-4416-AF76-CE536856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5867" y="1758181"/>
            <a:ext cx="5904853" cy="49190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4F18C-B9E8-4639-91A5-406A88474139}"/>
              </a:ext>
            </a:extLst>
          </p:cNvPr>
          <p:cNvSpPr txBox="1"/>
          <p:nvPr/>
        </p:nvSpPr>
        <p:spPr>
          <a:xfrm>
            <a:off x="6209628" y="602722"/>
            <a:ext cx="5571092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STATE LEVEL IIT COMPETITION 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WEIGHT LIFTING MEN TEAM OVERALL 3</a:t>
            </a:r>
            <a:r>
              <a:rPr lang="en-US" sz="2000" b="1" baseline="30000" dirty="0">
                <a:solidFill>
                  <a:schemeClr val="bg1"/>
                </a:solidFill>
              </a:rPr>
              <a:t>RD</a:t>
            </a:r>
            <a:r>
              <a:rPr lang="en-US" sz="2000" b="1" dirty="0">
                <a:solidFill>
                  <a:schemeClr val="bg1"/>
                </a:solidFill>
              </a:rPr>
              <a:t>  POSITION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527C53-5977-4D09-B46B-711C8104B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8" y="1264478"/>
            <a:ext cx="5622775" cy="5534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7DDCA-46E7-46BD-887A-F4213B304F00}"/>
              </a:ext>
            </a:extLst>
          </p:cNvPr>
          <p:cNvSpPr txBox="1"/>
          <p:nvPr/>
        </p:nvSpPr>
        <p:spPr>
          <a:xfrm>
            <a:off x="304775" y="724572"/>
            <a:ext cx="5571092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TENNIS- 3</a:t>
            </a:r>
            <a:r>
              <a:rPr lang="en-US" sz="2000" b="1" baseline="30000" dirty="0">
                <a:solidFill>
                  <a:schemeClr val="bg1"/>
                </a:solidFill>
              </a:rPr>
              <a:t>RD</a:t>
            </a:r>
            <a:r>
              <a:rPr lang="en-US" sz="2000" b="1" dirty="0">
                <a:solidFill>
                  <a:schemeClr val="bg1"/>
                </a:solidFill>
              </a:rPr>
              <a:t>  POSITION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2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584776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THE SPORTS AND GAMES – 2016 -2017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5165" y="608636"/>
            <a:ext cx="305678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BASKETBALL -RUNNER-UP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3696" y="33439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9291" y="584776"/>
            <a:ext cx="291341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BADMINTON - RUNNER-UP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84668" y="590602"/>
            <a:ext cx="291341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TABLE TENNIS -RUNNER-UP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0977" y="3687894"/>
            <a:ext cx="362323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CHESS– WINNER</a:t>
            </a:r>
            <a:endParaRPr lang="en-US" altLang="en-US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74667" y="3713248"/>
            <a:ext cx="2723419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BALL BADMINTON -RUNNER-UP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19913" y="3713249"/>
            <a:ext cx="3623234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VOLLEY BALL -3</a:t>
            </a:r>
            <a:r>
              <a:rPr lang="en-US" sz="1400" b="1" baseline="30000" dirty="0">
                <a:solidFill>
                  <a:schemeClr val="bg1"/>
                </a:solidFill>
              </a:rPr>
              <a:t>RD</a:t>
            </a:r>
            <a:r>
              <a:rPr lang="en-US" sz="1400" b="1" dirty="0">
                <a:solidFill>
                  <a:schemeClr val="bg1"/>
                </a:solidFill>
              </a:rPr>
              <a:t> POSITION</a:t>
            </a:r>
            <a:endParaRPr kumimoji="0" lang="it-IT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36" y="4155169"/>
            <a:ext cx="3842838" cy="27028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175" y="1024740"/>
            <a:ext cx="3842838" cy="2653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97333" y="1043128"/>
            <a:ext cx="3894667" cy="26536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1576" y="1033389"/>
            <a:ext cx="4109155" cy="26536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47379" y="4155169"/>
            <a:ext cx="4123352" cy="26852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39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97334" y="4155168"/>
            <a:ext cx="3894666" cy="2653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15939169"/>
      </p:ext>
    </p:extLst>
  </p:cSld>
  <p:clrMapOvr>
    <a:masterClrMapping/>
  </p:clrMapOvr>
  <p:transition spd="med">
    <p:wheel spokes="8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855C3E-671D-42E2-A4DA-D311D2513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63044"/>
            <a:ext cx="10972800" cy="5616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0237D-AACC-4D27-9519-C6883FF5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4BF7D-38B5-4BBE-858B-6D76F8C0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A7E54DD9-A7A6-4B0E-8F84-F1D9DD719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94446"/>
            <a:ext cx="1097280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ANNA UNIVERSITY ZONE-1 ATHLETICS OVERALL CHAMPIONS 2015-2016</a:t>
            </a:r>
          </a:p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 -WINNER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2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A7ACDB-65C9-42A8-B4A2-1C2D313A8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7" y="1061156"/>
            <a:ext cx="11695289" cy="57968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B3AC6-5105-450F-A6E8-04CF12D6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A86B2-BA9F-4E98-9424-B6E0E07F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6B7F8CA-C836-49D6-8C4B-6BD6F73FA3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067" y="0"/>
            <a:ext cx="1169529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ANNA UNIVERSITY ZONE-1 ATHLETICS OVERALL CHAMPIONS 2015-2016</a:t>
            </a:r>
          </a:p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WOMEN’S -WINNER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46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EF661F-4B56-4B40-99BD-066498BE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CCD40-DC68-49E4-895A-7E0068EB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F0167-72D1-4C87-9442-42DEC4B1EED2}"/>
              </a:ext>
            </a:extLst>
          </p:cNvPr>
          <p:cNvSpPr/>
          <p:nvPr/>
        </p:nvSpPr>
        <p:spPr>
          <a:xfrm>
            <a:off x="0" y="0"/>
            <a:ext cx="12192000" cy="584776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THE SPORTS AND GAMES – 2015 -2016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E4337-8057-441D-B477-39D349CED798}"/>
              </a:ext>
            </a:extLst>
          </p:cNvPr>
          <p:cNvSpPr txBox="1"/>
          <p:nvPr/>
        </p:nvSpPr>
        <p:spPr>
          <a:xfrm>
            <a:off x="7581795" y="675476"/>
            <a:ext cx="359223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>
              <a:buClr>
                <a:srgbClr val="000099"/>
              </a:buClr>
              <a:defRPr/>
            </a:pPr>
            <a:r>
              <a:rPr kumimoji="0" lang="it-IT" altLang="en-US" sz="2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HANBALL - FOURTH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B07D1-963B-4CE5-8802-5BE7E2B49731}"/>
              </a:ext>
            </a:extLst>
          </p:cNvPr>
          <p:cNvSpPr txBox="1"/>
          <p:nvPr/>
        </p:nvSpPr>
        <p:spPr>
          <a:xfrm>
            <a:off x="1738488" y="675476"/>
            <a:ext cx="2871719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BADMINTON –WINNER</a:t>
            </a:r>
            <a:endParaRPr kumimoji="0" lang="it-IT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F38D33-B43D-408A-B40F-C7B1343CA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7842"/>
            <a:ext cx="5973793" cy="5493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807B9B-4CBC-4A7F-9313-27A24778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7" y="1253067"/>
            <a:ext cx="5894771" cy="546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26976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584776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THE SPORTS AND GAMES – 2015 -2016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3696" y="33439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 descr="IMG_20150928_17263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30" y="924085"/>
            <a:ext cx="5535586" cy="25364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C:\Users\admin\Downloads\DSC_0419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7434" y="924085"/>
            <a:ext cx="5524953" cy="2525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IMG_20150810_16435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4624" y="3713249"/>
            <a:ext cx="3909116" cy="31447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18473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284" y="3768309"/>
            <a:ext cx="4126739" cy="3089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A2C222-04FB-4DF8-8C46-DA315DE516F2}"/>
              </a:ext>
            </a:extLst>
          </p:cNvPr>
          <p:cNvSpPr txBox="1"/>
          <p:nvPr/>
        </p:nvSpPr>
        <p:spPr>
          <a:xfrm>
            <a:off x="1366491" y="584776"/>
            <a:ext cx="316143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altLang="en-US" b="1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BALLBADMINTON –WINNER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75735F-FBC8-4E61-B431-8C875330F801}"/>
              </a:ext>
            </a:extLst>
          </p:cNvPr>
          <p:cNvSpPr txBox="1"/>
          <p:nvPr/>
        </p:nvSpPr>
        <p:spPr>
          <a:xfrm>
            <a:off x="7310196" y="554753"/>
            <a:ext cx="299942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BASKETBALL –RUNNER-UP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A5ABFE-C56B-4EA7-A52D-B8DB1E8D6892}"/>
              </a:ext>
            </a:extLst>
          </p:cNvPr>
          <p:cNvSpPr txBox="1"/>
          <p:nvPr/>
        </p:nvSpPr>
        <p:spPr>
          <a:xfrm>
            <a:off x="748863" y="3460532"/>
            <a:ext cx="2881579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VOLLEYBALL –3</a:t>
            </a:r>
            <a:r>
              <a:rPr lang="en-US" b="1" baseline="30000" dirty="0">
                <a:solidFill>
                  <a:schemeClr val="bg1"/>
                </a:solidFill>
              </a:rPr>
              <a:t>RD</a:t>
            </a:r>
            <a:r>
              <a:rPr lang="en-US" b="1" dirty="0">
                <a:solidFill>
                  <a:schemeClr val="bg1"/>
                </a:solidFill>
              </a:rPr>
              <a:t>  POSITION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C5691A-73C4-4D60-B25D-E0CAA62EDD34}"/>
              </a:ext>
            </a:extLst>
          </p:cNvPr>
          <p:cNvSpPr txBox="1"/>
          <p:nvPr/>
        </p:nvSpPr>
        <p:spPr>
          <a:xfrm>
            <a:off x="8739468" y="3343917"/>
            <a:ext cx="299942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TABLE  TENNIS –RUNNER-UP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26" descr="IMG_20150813_180524">
            <a:extLst>
              <a:ext uri="{FF2B5EF4-FFF2-40B4-BE49-F238E27FC236}">
                <a16:creationId xmlns:a16="http://schemas.microsoft.com/office/drawing/2014/main" id="{44A77F20-12E0-45AF-8454-C8F9E691808D}"/>
              </a:ext>
            </a:extLst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92169" y="3829865"/>
            <a:ext cx="3909116" cy="3028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14550D-F213-4005-B505-3A4696FC286F}"/>
              </a:ext>
            </a:extLst>
          </p:cNvPr>
          <p:cNvSpPr txBox="1"/>
          <p:nvPr/>
        </p:nvSpPr>
        <p:spPr>
          <a:xfrm>
            <a:off x="4822762" y="3412163"/>
            <a:ext cx="299942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BADMINTON –RUNNER-UP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939169"/>
      </p:ext>
    </p:extLst>
  </p:cSld>
  <p:clrMapOvr>
    <a:masterClrMapping/>
  </p:clrMapOvr>
  <p:transition spd="med">
    <p:wheel spokes="8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06200C-4492-4658-B58D-80A83FAC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279BB5-735F-4435-99F4-605F3A4F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FDAC8-F8E2-47C9-9B7B-BCECB7A0D861}"/>
              </a:ext>
            </a:extLst>
          </p:cNvPr>
          <p:cNvSpPr/>
          <p:nvPr/>
        </p:nvSpPr>
        <p:spPr>
          <a:xfrm>
            <a:off x="0" y="-28575"/>
            <a:ext cx="12192000" cy="584776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THE SPORTS AND GAMES – 2014 -2015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7284B-0F7F-4E54-86FD-FB2207D9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40" y="4070545"/>
            <a:ext cx="5706320" cy="31320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0E9B26-12D1-4A5C-819C-EAD31467D5D2}"/>
              </a:ext>
            </a:extLst>
          </p:cNvPr>
          <p:cNvSpPr txBox="1"/>
          <p:nvPr/>
        </p:nvSpPr>
        <p:spPr>
          <a:xfrm>
            <a:off x="7917384" y="582003"/>
            <a:ext cx="254643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CRICKET –3</a:t>
            </a:r>
            <a:r>
              <a:rPr lang="en-US" b="1" baseline="30000" dirty="0">
                <a:solidFill>
                  <a:schemeClr val="bg1"/>
                </a:solidFill>
              </a:rPr>
              <a:t>RD</a:t>
            </a:r>
            <a:r>
              <a:rPr lang="en-US" b="1" dirty="0">
                <a:solidFill>
                  <a:schemeClr val="bg1"/>
                </a:solidFill>
              </a:rPr>
              <a:t> POSITION</a:t>
            </a:r>
          </a:p>
        </p:txBody>
      </p:sp>
      <p:pic>
        <p:nvPicPr>
          <p:cNvPr id="10" name="Picture 4" descr="C:\Users\library\Downloads\IMG-20140823-WA0013.jpg">
            <a:extLst>
              <a:ext uri="{FF2B5EF4-FFF2-40B4-BE49-F238E27FC236}">
                <a16:creationId xmlns:a16="http://schemas.microsoft.com/office/drawing/2014/main" id="{AC00F52F-91F5-444A-BCB0-387FDC50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0769" y="1027322"/>
            <a:ext cx="4999661" cy="30432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788744-7A01-476F-820F-ECC2C76EAD8A}"/>
              </a:ext>
            </a:extLst>
          </p:cNvPr>
          <p:cNvSpPr txBox="1"/>
          <p:nvPr/>
        </p:nvSpPr>
        <p:spPr>
          <a:xfrm>
            <a:off x="999460" y="556201"/>
            <a:ext cx="3275157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BADMINTION –RUNNER UPUP</a:t>
            </a:r>
            <a:endParaRPr kumimoji="0" lang="it-IT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2" name="Picture 11" descr="C:\Users\library\Downloads\20140828_201423.jpg">
            <a:extLst>
              <a:ext uri="{FF2B5EF4-FFF2-40B4-BE49-F238E27FC236}">
                <a16:creationId xmlns:a16="http://schemas.microsoft.com/office/drawing/2014/main" id="{FB545E0E-8D6E-4E9E-BEC0-D49F8546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780" y="995673"/>
            <a:ext cx="5402801" cy="30432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5BF0E5-C9AA-41BA-AC0E-6AAF740EC74B}"/>
              </a:ext>
            </a:extLst>
          </p:cNvPr>
          <p:cNvSpPr txBox="1"/>
          <p:nvPr/>
        </p:nvSpPr>
        <p:spPr>
          <a:xfrm>
            <a:off x="4916326" y="3756814"/>
            <a:ext cx="28448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BASKETBALL – 3</a:t>
            </a:r>
            <a:r>
              <a:rPr lang="en-US" b="1" baseline="30000" dirty="0">
                <a:solidFill>
                  <a:schemeClr val="bg1"/>
                </a:solidFill>
              </a:rPr>
              <a:t>RD </a:t>
            </a:r>
            <a:r>
              <a:rPr lang="en-US" b="1" dirty="0">
                <a:solidFill>
                  <a:schemeClr val="bg1"/>
                </a:solidFill>
              </a:rPr>
              <a:t>POSITION</a:t>
            </a:r>
            <a:endParaRPr lang="en-US" altLang="en-US" sz="1400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4825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28575"/>
            <a:ext cx="12192000" cy="584776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THE SPORTS AND GAMES – 2014 -2015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3696" y="33439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10624" y="503561"/>
            <a:ext cx="36576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TABLE TENNIS –WINNER</a:t>
            </a:r>
            <a:endParaRPr kumimoji="0" lang="it-IT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50070" y="531537"/>
            <a:ext cx="379788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BALLBADMINTION – WINNER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3613" y="556201"/>
            <a:ext cx="2972836" cy="36933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BASKET BALL – RUNNER-UP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29818" y="3619064"/>
            <a:ext cx="3657598" cy="36933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VOLLEY BALL – 3</a:t>
            </a:r>
            <a:r>
              <a:rPr lang="en-US" b="1" baseline="30000" dirty="0">
                <a:solidFill>
                  <a:schemeClr val="bg1"/>
                </a:solidFill>
              </a:rPr>
              <a:t>RD</a:t>
            </a:r>
            <a:r>
              <a:rPr lang="en-US" b="1" dirty="0">
                <a:solidFill>
                  <a:schemeClr val="bg1"/>
                </a:solidFill>
              </a:rPr>
              <a:t> POSITION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4632" y="3642951"/>
            <a:ext cx="3321934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BADMINTION –WINNER</a:t>
            </a:r>
          </a:p>
          <a:p>
            <a:pPr algn="ctr"/>
            <a:endParaRPr kumimoji="0" lang="it-IT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307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39" y="925534"/>
            <a:ext cx="4032985" cy="2693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5" name="Picture 3" descr="C:\Documents and Settings\library\Desktop\bb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2606" y="925533"/>
            <a:ext cx="3797881" cy="2693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92882" y="1004919"/>
            <a:ext cx="3875342" cy="2614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8" name="Picture 7" descr="C:\Users\library\Downloads\IMG-20140829-WA001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145" y="4032813"/>
            <a:ext cx="5496909" cy="2825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8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49010" y="4095390"/>
            <a:ext cx="5819214" cy="2825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15939169"/>
      </p:ext>
    </p:extLst>
  </p:cSld>
  <p:clrMapOvr>
    <a:masterClrMapping/>
  </p:clrMapOvr>
  <p:transition spd="med">
    <p:wheel spokes="8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B9878C-670F-4C83-82CD-175AE1F0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43CCF-99F0-4BB8-9D1D-9CB67C0B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C6142-F60F-4941-A1EE-9690469EC2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51317"/>
            <a:ext cx="12192000" cy="72563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6132A-2797-416B-BB27-81069466CAFD}"/>
              </a:ext>
            </a:extLst>
          </p:cNvPr>
          <p:cNvSpPr txBox="1"/>
          <p:nvPr/>
        </p:nvSpPr>
        <p:spPr>
          <a:xfrm>
            <a:off x="-1" y="-20320"/>
            <a:ext cx="12192001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ANNA UNIVERSITY ZONE-1WOMEN’S ATHLETICS MEET OVERALL CHAMPIONS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WINNER 2019-2020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8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3D1DC4-EC82-4A36-A650-C99982530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32" y="1114974"/>
            <a:ext cx="4257040" cy="2827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55A85-2A64-48D3-BC01-6CC6B002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A7F59-DC5B-4DF3-92C7-F6832E16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60E9CC-17B0-4DCC-BE09-F54FC497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221"/>
            <a:ext cx="12192000" cy="584775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MEN’S TEAM 2019 -2020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7C730-5435-4BCD-8931-0A6FD4DA0CF5}"/>
              </a:ext>
            </a:extLst>
          </p:cNvPr>
          <p:cNvSpPr txBox="1"/>
          <p:nvPr/>
        </p:nvSpPr>
        <p:spPr>
          <a:xfrm>
            <a:off x="685646" y="818260"/>
            <a:ext cx="279828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altLang="en-US" b="1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BASKETBALL-3</a:t>
            </a:r>
            <a:r>
              <a:rPr lang="en-US" altLang="en-US" b="1" baseline="30000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rd</a:t>
            </a:r>
            <a:r>
              <a:rPr lang="en-US" altLang="en-US" b="1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E88D64-FF86-45FA-8440-2256D55AC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054" y="1200328"/>
            <a:ext cx="3472843" cy="274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58B777-6D71-4B57-A7D0-A4BC222E1FBB}"/>
              </a:ext>
            </a:extLst>
          </p:cNvPr>
          <p:cNvSpPr txBox="1"/>
          <p:nvPr/>
        </p:nvSpPr>
        <p:spPr>
          <a:xfrm>
            <a:off x="8752026" y="811145"/>
            <a:ext cx="330200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BALLBADMINTON – RUNNER UP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4BD8F4-0ED2-40E2-B4A5-760CBD2E42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00" y="1200328"/>
            <a:ext cx="4257040" cy="27417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ECCD79-8916-43DF-8D7B-92C31C422246}"/>
              </a:ext>
            </a:extLst>
          </p:cNvPr>
          <p:cNvSpPr txBox="1"/>
          <p:nvPr/>
        </p:nvSpPr>
        <p:spPr>
          <a:xfrm>
            <a:off x="5016478" y="816250"/>
            <a:ext cx="279828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altLang="en-US" b="1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BADMINTON-3</a:t>
            </a:r>
            <a:r>
              <a:rPr lang="en-US" altLang="en-US" b="1" baseline="30000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RD</a:t>
            </a:r>
            <a:r>
              <a:rPr lang="en-US" altLang="en-US" b="1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PLACE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242336-3EA3-4EB7-8B18-E906D34EB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5939"/>
            <a:ext cx="4213308" cy="2572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EA982C-E3E2-4DC0-B1E6-F812A91998BF}"/>
              </a:ext>
            </a:extLst>
          </p:cNvPr>
          <p:cNvSpPr txBox="1"/>
          <p:nvPr/>
        </p:nvSpPr>
        <p:spPr>
          <a:xfrm>
            <a:off x="589126" y="3972021"/>
            <a:ext cx="279828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altLang="en-US" b="1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TENNIS-3</a:t>
            </a:r>
            <a:r>
              <a:rPr lang="en-US" altLang="en-US" b="1" baseline="30000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RD</a:t>
            </a:r>
            <a:r>
              <a:rPr lang="en-US" altLang="en-US" b="1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PLACE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BE8038-641E-4BF7-A766-EB70D0B464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01" y="4285439"/>
            <a:ext cx="4091808" cy="2572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45BF28-0B30-4A06-A28C-FFD1B7A5431A}"/>
              </a:ext>
            </a:extLst>
          </p:cNvPr>
          <p:cNvSpPr txBox="1"/>
          <p:nvPr/>
        </p:nvSpPr>
        <p:spPr>
          <a:xfrm>
            <a:off x="5051517" y="3897034"/>
            <a:ext cx="279828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altLang="en-US" b="1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KABADDI-4</a:t>
            </a:r>
            <a:r>
              <a:rPr lang="en-US" altLang="en-US" b="1" baseline="30000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TH</a:t>
            </a:r>
            <a:r>
              <a:rPr lang="en-US" altLang="en-US" b="1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 PLACE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F3183A-294E-4A5E-B936-8F84BFD90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02" y="4285438"/>
            <a:ext cx="3877244" cy="2572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0872C7-39A5-41CC-87EC-F22E9FC737D8}"/>
              </a:ext>
            </a:extLst>
          </p:cNvPr>
          <p:cNvSpPr txBox="1"/>
          <p:nvPr/>
        </p:nvSpPr>
        <p:spPr>
          <a:xfrm>
            <a:off x="9003885" y="3911000"/>
            <a:ext cx="279828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altLang="en-US" b="1" dirty="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CHESS-RUNNER UP</a:t>
            </a:r>
          </a:p>
        </p:txBody>
      </p:sp>
    </p:spTree>
    <p:extLst>
      <p:ext uri="{BB962C8B-B14F-4D97-AF65-F5344CB8AC3E}">
        <p14:creationId xmlns:p14="http://schemas.microsoft.com/office/powerpoint/2010/main" val="70224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CD0F4-35D5-4FB6-8E14-23C94720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24D4-C2D4-4EC1-9B72-D9D2A555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026" name="Picture 3" descr="IMG_20191012_160203">
            <a:extLst>
              <a:ext uri="{FF2B5EF4-FFF2-40B4-BE49-F238E27FC236}">
                <a16:creationId xmlns:a16="http://schemas.microsoft.com/office/drawing/2014/main" id="{F1716786-0010-422C-A990-A15145B4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5" y="1072445"/>
            <a:ext cx="12022667" cy="5904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ABEB46E-C987-4DE4-A0D7-315AE12F78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666" y="0"/>
            <a:ext cx="12022667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ANNA UNIVERSITY ZONE-1 ATHLETICS OVERALL CHAMPIONS 2019-2020</a:t>
            </a:r>
          </a:p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MEN’S -RUNNER UP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6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77697D-0D1C-48E3-B445-16ACC696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EE7F0-A792-481A-939B-30320957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AEEB1A-1C29-4112-8A51-B1392EF5E37A}"/>
              </a:ext>
            </a:extLst>
          </p:cNvPr>
          <p:cNvSpPr/>
          <p:nvPr/>
        </p:nvSpPr>
        <p:spPr>
          <a:xfrm>
            <a:off x="0" y="-15498"/>
            <a:ext cx="12192000" cy="584775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THE SPORTS AND GAMES – 2018 -2019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35290-A978-4EEE-AF08-8A71092AA1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7" r="11676"/>
          <a:stretch/>
        </p:blipFill>
        <p:spPr>
          <a:xfrm>
            <a:off x="8654388" y="3737839"/>
            <a:ext cx="3591670" cy="29836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2278F6-38D8-4243-9961-676F17C88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" b="13899"/>
          <a:stretch/>
        </p:blipFill>
        <p:spPr>
          <a:xfrm>
            <a:off x="6609585" y="541695"/>
            <a:ext cx="5619878" cy="31237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3FA67A-79A1-43EA-99CA-344922E1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8" y="3688192"/>
            <a:ext cx="4229266" cy="33793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A1D52F-7C4F-4116-8869-A35678B2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38" y="3801937"/>
            <a:ext cx="4389120" cy="30560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49B59-9423-4527-A8D5-6ADC71C78AF2}"/>
              </a:ext>
            </a:extLst>
          </p:cNvPr>
          <p:cNvSpPr txBox="1"/>
          <p:nvPr/>
        </p:nvSpPr>
        <p:spPr>
          <a:xfrm>
            <a:off x="8875115" y="3442603"/>
            <a:ext cx="296900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>
              <a:buClr>
                <a:srgbClr val="000099"/>
              </a:buClr>
              <a:defRPr/>
            </a:pPr>
            <a:r>
              <a:rPr lang="en-US" b="1" dirty="0">
                <a:solidFill>
                  <a:schemeClr val="bg1"/>
                </a:solidFill>
              </a:rPr>
              <a:t>BASKETBALL – RUNNER UP</a:t>
            </a:r>
            <a:endParaRPr kumimoji="0" lang="it-IT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C0F799-976D-4A6D-B15F-F3642C051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184"/>
            <a:ext cx="6443482" cy="29451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E8AFB-3A6B-4BD9-9734-25DA3F1C0911}"/>
              </a:ext>
            </a:extLst>
          </p:cNvPr>
          <p:cNvSpPr txBox="1"/>
          <p:nvPr/>
        </p:nvSpPr>
        <p:spPr>
          <a:xfrm>
            <a:off x="1196599" y="459840"/>
            <a:ext cx="296900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>
              <a:buClr>
                <a:srgbClr val="000099"/>
              </a:buClr>
              <a:defRPr/>
            </a:pPr>
            <a:r>
              <a:rPr lang="en-US" b="1" dirty="0">
                <a:solidFill>
                  <a:schemeClr val="bg1"/>
                </a:solidFill>
              </a:rPr>
              <a:t>VOLLEYBALL – WINNER</a:t>
            </a:r>
            <a:endParaRPr kumimoji="0" lang="it-IT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7D4879-8DAB-479C-9FFA-71AF7E4DB375}"/>
              </a:ext>
            </a:extLst>
          </p:cNvPr>
          <p:cNvSpPr txBox="1"/>
          <p:nvPr/>
        </p:nvSpPr>
        <p:spPr>
          <a:xfrm>
            <a:off x="8079447" y="530386"/>
            <a:ext cx="296900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>
              <a:buClr>
                <a:srgbClr val="000099"/>
              </a:buClr>
              <a:defRPr/>
            </a:pPr>
            <a:r>
              <a:rPr lang="en-US" b="1" dirty="0">
                <a:solidFill>
                  <a:schemeClr val="bg1"/>
                </a:solidFill>
              </a:rPr>
              <a:t>BADMINTON – RUNNER UP</a:t>
            </a:r>
            <a:endParaRPr kumimoji="0" lang="it-IT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63B23-ADC9-46EB-B63E-7F01EE2D0D88}"/>
              </a:ext>
            </a:extLst>
          </p:cNvPr>
          <p:cNvSpPr txBox="1"/>
          <p:nvPr/>
        </p:nvSpPr>
        <p:spPr>
          <a:xfrm>
            <a:off x="699115" y="3348228"/>
            <a:ext cx="296900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>
              <a:buClr>
                <a:srgbClr val="000099"/>
              </a:buClr>
              <a:defRPr/>
            </a:pPr>
            <a:r>
              <a:rPr lang="en-US" b="1" dirty="0">
                <a:solidFill>
                  <a:schemeClr val="bg1"/>
                </a:solidFill>
              </a:rPr>
              <a:t>TABLE TENNIS-THIRD PLACE</a:t>
            </a:r>
            <a:endParaRPr kumimoji="0" lang="it-IT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FF47D3-615B-476F-9E75-16219A1751BF}"/>
              </a:ext>
            </a:extLst>
          </p:cNvPr>
          <p:cNvSpPr txBox="1"/>
          <p:nvPr/>
        </p:nvSpPr>
        <p:spPr>
          <a:xfrm>
            <a:off x="4859327" y="3465439"/>
            <a:ext cx="296900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ctr">
              <a:buClr>
                <a:srgbClr val="000099"/>
              </a:buClr>
              <a:defRPr/>
            </a:pPr>
            <a:r>
              <a:rPr lang="en-US" b="1" dirty="0">
                <a:solidFill>
                  <a:schemeClr val="bg1"/>
                </a:solidFill>
              </a:rPr>
              <a:t>CHESS– THIRD PLACE</a:t>
            </a:r>
            <a:endParaRPr kumimoji="0" lang="it-IT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4850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C5DD6B-775E-43A7-89E5-4E8B20B32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9" y="1061157"/>
            <a:ext cx="10905068" cy="5660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FB251-5DA3-4E1F-A747-901D3DF9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BFC8B-9693-4C62-8B75-C35EE4A9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F72B244-2275-4100-B71D-0305326A5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666" y="6869"/>
            <a:ext cx="10905068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ANNA UNIVERSITY ZONE-1ATHLETICS OVERALL CHAMPIONS 2018-2019 </a:t>
            </a:r>
            <a:b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WOMEN’S -WINNER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2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A67AA0-0298-4E2E-A7A2-45E1AEE0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R.M.K. Group of Institutions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161CE-CCB9-4307-8485-A86CECA9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3FDBFD-3181-48AE-8E20-536AD0CED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9B7507-9E1A-473A-8585-A05FEB9FA2A0}"/>
              </a:ext>
            </a:extLst>
          </p:cNvPr>
          <p:cNvSpPr/>
          <p:nvPr/>
        </p:nvSpPr>
        <p:spPr>
          <a:xfrm>
            <a:off x="0" y="-15498"/>
            <a:ext cx="12192000" cy="584775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THE SPORTS AND GAMES – 2018 -2019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E946D-6036-4314-A548-A6D2C8473DDC}"/>
              </a:ext>
            </a:extLst>
          </p:cNvPr>
          <p:cNvSpPr txBox="1"/>
          <p:nvPr/>
        </p:nvSpPr>
        <p:spPr>
          <a:xfrm>
            <a:off x="7766755" y="569277"/>
            <a:ext cx="2844800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BASKETBALL –3</a:t>
            </a:r>
            <a:r>
              <a:rPr lang="en-US" b="1" baseline="30000" dirty="0">
                <a:solidFill>
                  <a:schemeClr val="bg1"/>
                </a:solidFill>
              </a:rPr>
              <a:t>RD </a:t>
            </a:r>
            <a:r>
              <a:rPr lang="en-US" b="1" dirty="0">
                <a:solidFill>
                  <a:schemeClr val="bg1"/>
                </a:solidFill>
              </a:rPr>
              <a:t>POSITION</a:t>
            </a:r>
          </a:p>
          <a:p>
            <a:pPr algn="ctr"/>
            <a:endParaRPr lang="en-US" altLang="en-US" sz="1400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D7C96-9CFB-4674-91E4-B525C29A39F4}"/>
              </a:ext>
            </a:extLst>
          </p:cNvPr>
          <p:cNvSpPr txBox="1"/>
          <p:nvPr/>
        </p:nvSpPr>
        <p:spPr>
          <a:xfrm>
            <a:off x="2075704" y="569277"/>
            <a:ext cx="227927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CHESS –RUNNVER UP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7C94F-43A4-417A-AAD7-533BEAF97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8" t="17740" r="6836" b="21356"/>
          <a:stretch/>
        </p:blipFill>
        <p:spPr>
          <a:xfrm>
            <a:off x="413706" y="938609"/>
            <a:ext cx="5603272" cy="28730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92C25-ECDF-4A42-98C4-DB0F01ABA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424" y="938609"/>
            <a:ext cx="5051245" cy="28730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C14B83D-5285-4E6E-8CF4-30086CE4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6" y="4052711"/>
            <a:ext cx="5603272" cy="28052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291064-E9E1-4205-86B0-4EFC2073857D}"/>
              </a:ext>
            </a:extLst>
          </p:cNvPr>
          <p:cNvSpPr txBox="1"/>
          <p:nvPr/>
        </p:nvSpPr>
        <p:spPr>
          <a:xfrm>
            <a:off x="1569157" y="3683379"/>
            <a:ext cx="227927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TENNIS –THIRD PLACE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5" name="Picture 24" descr="20170918_170858">
            <a:extLst>
              <a:ext uri="{FF2B5EF4-FFF2-40B4-BE49-F238E27FC236}">
                <a16:creationId xmlns:a16="http://schemas.microsoft.com/office/drawing/2014/main" id="{2FE9CB82-C8CE-4099-A653-A0B48208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23" y="4052712"/>
            <a:ext cx="5051245" cy="28052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52070E-007E-4B44-832A-92E92C921CB9}"/>
              </a:ext>
            </a:extLst>
          </p:cNvPr>
          <p:cNvSpPr txBox="1"/>
          <p:nvPr/>
        </p:nvSpPr>
        <p:spPr>
          <a:xfrm>
            <a:off x="7547645" y="3683379"/>
            <a:ext cx="28448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HANDBALL –THIRD PLACE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2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C04DAC-0F75-4113-8663-BF77FC1B13E5}"/>
              </a:ext>
            </a:extLst>
          </p:cNvPr>
          <p:cNvSpPr/>
          <p:nvPr/>
        </p:nvSpPr>
        <p:spPr>
          <a:xfrm>
            <a:off x="0" y="-15498"/>
            <a:ext cx="12192000" cy="584775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THE SPORTS AND GAMES – 2017 -2018</a:t>
            </a:r>
          </a:p>
        </p:txBody>
      </p:sp>
      <p:pic>
        <p:nvPicPr>
          <p:cNvPr id="7" name="Picture 6" descr="Screenshot_20170920-092234">
            <a:extLst>
              <a:ext uri="{FF2B5EF4-FFF2-40B4-BE49-F238E27FC236}">
                <a16:creationId xmlns:a16="http://schemas.microsoft.com/office/drawing/2014/main" id="{75CEBA3C-A578-4E2E-98AE-3EC66EDA1B7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75" y="4181687"/>
            <a:ext cx="5544333" cy="28737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E50E48-E63D-47AF-B696-EEA005743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5" y="791100"/>
            <a:ext cx="5544333" cy="3243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3F3BEA-FA62-47B3-A1DA-79B7B5975164}"/>
              </a:ext>
            </a:extLst>
          </p:cNvPr>
          <p:cNvSpPr txBox="1"/>
          <p:nvPr/>
        </p:nvSpPr>
        <p:spPr>
          <a:xfrm>
            <a:off x="1850065" y="569277"/>
            <a:ext cx="233428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TENNIS – THIRD PLACE</a:t>
            </a:r>
            <a:endParaRPr kumimoji="0" lang="it-IT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630DF-B11D-4F15-AF30-6F39B1D7E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77" y="993243"/>
            <a:ext cx="6238948" cy="5737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4883D7-365D-4D47-AE16-88B5F78D7D33}"/>
              </a:ext>
            </a:extLst>
          </p:cNvPr>
          <p:cNvSpPr txBox="1"/>
          <p:nvPr/>
        </p:nvSpPr>
        <p:spPr>
          <a:xfrm>
            <a:off x="8197702" y="606434"/>
            <a:ext cx="25484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HANDBALL – WINNER</a:t>
            </a:r>
            <a:endParaRPr kumimoji="0" lang="it-IT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CDA0B-2523-4B83-AB1E-46A2105B7D48}"/>
              </a:ext>
            </a:extLst>
          </p:cNvPr>
          <p:cNvSpPr txBox="1"/>
          <p:nvPr/>
        </p:nvSpPr>
        <p:spPr>
          <a:xfrm>
            <a:off x="983768" y="4034178"/>
            <a:ext cx="3306477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BASKETBALL –FOURTH POSITION</a:t>
            </a:r>
            <a:endParaRPr lang="en-US" altLang="en-US" sz="1400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17934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584776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ACHIEVEMENTS</a:t>
            </a:r>
            <a:r>
              <a:rPr kumimoji="0" lang="en-US" alt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THE SPORTS AND GAMES – 2017 -2018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42711" y="515356"/>
            <a:ext cx="339713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b="1" dirty="0">
                <a:solidFill>
                  <a:schemeClr val="bg1"/>
                </a:solidFill>
              </a:rPr>
              <a:t>BALL BADMINTON –RUNNER-UP</a:t>
            </a:r>
            <a:endParaRPr lang="en-US" altLang="en-US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3696" y="33439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6777" y="550746"/>
            <a:ext cx="294390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CHESS –WINNER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725E48-3B94-49AD-836E-DDE2C029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" y="3864124"/>
            <a:ext cx="5863413" cy="2993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340B0-0440-40E5-B084-E687FDF3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60" y="884688"/>
            <a:ext cx="3901440" cy="2856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46C256-8E10-411C-9FC8-09A2D4C7B6E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891" y="3864124"/>
            <a:ext cx="5325109" cy="2993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 descr="IMG_0620">
            <a:extLst>
              <a:ext uri="{FF2B5EF4-FFF2-40B4-BE49-F238E27FC236}">
                <a16:creationId xmlns:a16="http://schemas.microsoft.com/office/drawing/2014/main" id="{903CB069-81E3-46EA-9C79-20CD26DCD83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" y="961989"/>
            <a:ext cx="3936126" cy="26755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82773D-E566-419C-97F5-9BA77C989CFB}"/>
              </a:ext>
            </a:extLst>
          </p:cNvPr>
          <p:cNvSpPr txBox="1"/>
          <p:nvPr/>
        </p:nvSpPr>
        <p:spPr>
          <a:xfrm>
            <a:off x="1124106" y="3556020"/>
            <a:ext cx="309263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b="1" dirty="0">
                <a:solidFill>
                  <a:schemeClr val="bg1"/>
                </a:solidFill>
              </a:rPr>
              <a:t>BASKETBALL – RUNNER-UP</a:t>
            </a:r>
            <a:endParaRPr lang="en-US" altLang="en-US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2F2948-986C-465C-B682-DAF6C8F29895}"/>
              </a:ext>
            </a:extLst>
          </p:cNvPr>
          <p:cNvSpPr txBox="1"/>
          <p:nvPr/>
        </p:nvSpPr>
        <p:spPr>
          <a:xfrm>
            <a:off x="8290560" y="3528583"/>
            <a:ext cx="309263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altLang="en-US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TABLE TENNIES- 3</a:t>
            </a:r>
            <a:r>
              <a:rPr lang="en-US" altLang="en-US" b="1" baseline="30000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RD</a:t>
            </a:r>
            <a:r>
              <a:rPr lang="en-US" altLang="en-US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PLACE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9ADA2-3415-4165-B10F-2B1F445CBB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61989"/>
            <a:ext cx="4040409" cy="2779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EC14AA-DD8D-4AE4-9CAE-291B86CA67FA}"/>
              </a:ext>
            </a:extLst>
          </p:cNvPr>
          <p:cNvSpPr txBox="1"/>
          <p:nvPr/>
        </p:nvSpPr>
        <p:spPr>
          <a:xfrm>
            <a:off x="4465108" y="582430"/>
            <a:ext cx="339713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b="1" dirty="0">
                <a:solidFill>
                  <a:schemeClr val="bg1"/>
                </a:solidFill>
              </a:rPr>
              <a:t>BADMINTON – WINNER</a:t>
            </a:r>
          </a:p>
        </p:txBody>
      </p:sp>
    </p:spTree>
    <p:extLst>
      <p:ext uri="{BB962C8B-B14F-4D97-AF65-F5344CB8AC3E}">
        <p14:creationId xmlns:p14="http://schemas.microsoft.com/office/powerpoint/2010/main" val="3815939169"/>
      </p:ext>
    </p:extLst>
  </p:cSld>
  <p:clrMapOvr>
    <a:masterClrMapping/>
  </p:clrMapOvr>
  <p:transition spd="med">
    <p:checke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486</Words>
  <Application>Microsoft Office PowerPoint</Application>
  <PresentationFormat>Widescreen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10_Office Theme</vt:lpstr>
      <vt:lpstr>PowerPoint Presentation</vt:lpstr>
      <vt:lpstr>PowerPoint Presentation</vt:lpstr>
      <vt:lpstr>ACHIEVEMENTS OF MEN’S TEAM 2019 -2020</vt:lpstr>
      <vt:lpstr>ANNA UNIVERSITY ZONE-1 ATHLETICS OVERALL CHAMPIONS 2019-2020 MEN’S -RUNNER UP</vt:lpstr>
      <vt:lpstr>PowerPoint Presentation</vt:lpstr>
      <vt:lpstr>ANNA UNIVERSITY ZONE-1ATHLETICS OVERALL CHAMPIONS 2018-2019  WOMEN’S -WINNER</vt:lpstr>
      <vt:lpstr>PowerPoint Presentation</vt:lpstr>
      <vt:lpstr>PowerPoint Presentation</vt:lpstr>
      <vt:lpstr>PowerPoint Presentation</vt:lpstr>
      <vt:lpstr>PowerPoint Presentation</vt:lpstr>
      <vt:lpstr>ANNA UNIVERSITY ZONE-1 ATHLETICS OVERALL CHAMPIONS 2016-2017 WOMEN’S – RUNNER UP</vt:lpstr>
      <vt:lpstr>PowerPoint Presentation</vt:lpstr>
      <vt:lpstr>PowerPoint Presentation</vt:lpstr>
      <vt:lpstr>ANNA UNIVERSITY ZONE-1 ATHLETICS OVERALL CHAMPIONS 2015-2016 MEN -WINNER</vt:lpstr>
      <vt:lpstr>ANNA UNIVERSITY ZONE-1 ATHLETICS OVERALL CHAMPIONS 2015-2016 WOMEN’S -WINNER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</dc:creator>
  <cp:lastModifiedBy>T LAKSHMI BHAVANA</cp:lastModifiedBy>
  <cp:revision>153</cp:revision>
  <dcterms:created xsi:type="dcterms:W3CDTF">2017-08-30T03:19:03Z</dcterms:created>
  <dcterms:modified xsi:type="dcterms:W3CDTF">2020-02-03T10:08:53Z</dcterms:modified>
</cp:coreProperties>
</file>